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EFE2-88F0-4860-B1F9-6E7F61DF2FD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773D-8182-4209-A19A-70BABA9884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6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EFE2-88F0-4860-B1F9-6E7F61DF2FD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773D-8182-4209-A19A-70BABA988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EFE2-88F0-4860-B1F9-6E7F61DF2FD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773D-8182-4209-A19A-70BABA988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EFE2-88F0-4860-B1F9-6E7F61DF2FD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773D-8182-4209-A19A-70BABA988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8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EFE2-88F0-4860-B1F9-6E7F61DF2FD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773D-8182-4209-A19A-70BABA9884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3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EFE2-88F0-4860-B1F9-6E7F61DF2FD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773D-8182-4209-A19A-70BABA988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2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EFE2-88F0-4860-B1F9-6E7F61DF2FD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773D-8182-4209-A19A-70BABA988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EFE2-88F0-4860-B1F9-6E7F61DF2FD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773D-8182-4209-A19A-70BABA988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9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EFE2-88F0-4860-B1F9-6E7F61DF2FD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773D-8182-4209-A19A-70BABA988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4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B5EFE2-88F0-4860-B1F9-6E7F61DF2FD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C3773D-8182-4209-A19A-70BABA988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9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EFE2-88F0-4860-B1F9-6E7F61DF2FD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773D-8182-4209-A19A-70BABA988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B5EFE2-88F0-4860-B1F9-6E7F61DF2FD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C3773D-8182-4209-A19A-70BABA9884E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62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Mueller Laboratory Renovation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Mark Jackson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Penn State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Renovation Details: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Replace outdated HVAC, electrical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Maintain building envelope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Renovate interior finishes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Fire safety, accessibility, elevators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Building to remain partially occupied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High pedestrian traffic area around building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Minimal interruption to school years</a:t>
            </a:r>
          </a:p>
          <a:p>
            <a:endParaRPr lang="en-US" dirty="0"/>
          </a:p>
        </p:txBody>
      </p:sp>
      <p:pic>
        <p:nvPicPr>
          <p:cNvPr id="3074" name="Picture 2" descr="Mue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76" y="1952030"/>
            <a:ext cx="4713351" cy="38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Delivery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66538" y="2718562"/>
            <a:ext cx="1962150" cy="78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18688" y="1995678"/>
            <a:ext cx="571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Owner</a:t>
            </a:r>
          </a:p>
          <a:p>
            <a:pPr algn="ctr"/>
            <a:r>
              <a:rPr lang="en-US" sz="1600" dirty="0" smtClean="0"/>
              <a:t>OPP Project Manager: Robert Bloom</a:t>
            </a:r>
          </a:p>
        </p:txBody>
      </p:sp>
      <p:pic>
        <p:nvPicPr>
          <p:cNvPr id="1026" name="Picture 2" descr="http://cfariss.com/_/img/psu-lar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88" y="2718562"/>
            <a:ext cx="1259383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pi.edu/Images/CMS/Civil/Stantec_Logo_2013_0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37" y="4727766"/>
            <a:ext cx="1889125" cy="66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80588" y="4661662"/>
            <a:ext cx="1962150" cy="78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8688" y="4280154"/>
            <a:ext cx="1908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Designer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Jim </a:t>
            </a:r>
            <a:r>
              <a:rPr lang="en-US" dirty="0" err="1" smtClean="0"/>
              <a:t>Radock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76288" y="4661662"/>
            <a:ext cx="1962150" cy="78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76288" y="4278293"/>
            <a:ext cx="1962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CM at Risk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Scot Mull</a:t>
            </a:r>
            <a:endParaRPr lang="en-US" sz="1600" dirty="0"/>
          </a:p>
        </p:txBody>
      </p:sp>
      <p:pic>
        <p:nvPicPr>
          <p:cNvPr id="1030" name="Picture 6" descr="http://www.tmprod.com/wp-content/uploads/2013/12/portfolio-bmc-logo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9" b="27034"/>
          <a:stretch/>
        </p:blipFill>
        <p:spPr bwMode="auto">
          <a:xfrm>
            <a:off x="6754444" y="4727766"/>
            <a:ext cx="2205914" cy="66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5126862" y="3505962"/>
            <a:ext cx="914400" cy="1155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41262" y="3505962"/>
            <a:ext cx="835026" cy="1155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</p:cNvCxnSpPr>
          <p:nvPr/>
        </p:nvCxnSpPr>
        <p:spPr>
          <a:xfrm flipV="1">
            <a:off x="5142738" y="5049012"/>
            <a:ext cx="1733550" cy="635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Building Inspection	Winter 2008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Design bids: 		Spring 2012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Construction bids: 	Fall 2013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Construction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Start May 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Completion August 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Renovation, not new construction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Waiting on schedule details from CM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1859814"/>
            <a:ext cx="4614652" cy="42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Cost Evaluation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73" y="2170456"/>
            <a:ext cx="4288896" cy="3681704"/>
          </a:xfrm>
        </p:spPr>
      </p:pic>
      <p:sp>
        <p:nvSpPr>
          <p:cNvPr id="12" name="TextBox 11"/>
          <p:cNvSpPr txBox="1"/>
          <p:nvPr/>
        </p:nvSpPr>
        <p:spPr>
          <a:xfrm>
            <a:off x="646177" y="2170456"/>
            <a:ext cx="5988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Square footage: 75,482ft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Cost/SF for College Laboratory, new construction: $206.70 </a:t>
            </a:r>
            <a:r>
              <a:rPr lang="en-US" sz="1400" dirty="0" smtClean="0"/>
              <a:t>(from RS Means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 estimate: $15,602,130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New construction cost comparable to renovated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Systems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Electrical</a:t>
            </a:r>
            <a:r>
              <a:rPr lang="en-US" dirty="0"/>
              <a:t> </a:t>
            </a:r>
            <a:r>
              <a:rPr lang="en-US" dirty="0" smtClean="0"/>
              <a:t>distribution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Building envelope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Replace roof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Repoint bricks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Fire safety-sprinkler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HVAC system-air handlers and ducts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Interior finishes-paint, hardware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Plumbing-campus chilled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Elevator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810" y="1845734"/>
            <a:ext cx="3152700" cy="2347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510" y="2683589"/>
            <a:ext cx="3152700" cy="2347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810" y="3940372"/>
            <a:ext cx="3152700" cy="23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Conditions/Site Plan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14296" r="10458" b="18799"/>
          <a:stretch/>
        </p:blipFill>
        <p:spPr>
          <a:xfrm>
            <a:off x="1170431" y="1761743"/>
            <a:ext cx="9375649" cy="45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Barton </a:t>
            </a:r>
            <a:r>
              <a:rPr lang="en-US" sz="2400" dirty="0" err="1" smtClean="0"/>
              <a:t>Malow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Scott Mull, project manager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Jeremy </a:t>
            </a:r>
            <a:r>
              <a:rPr lang="en-US" dirty="0" err="1" smtClean="0"/>
              <a:t>Duckott</a:t>
            </a:r>
            <a:r>
              <a:rPr lang="en-US" dirty="0" smtClean="0"/>
              <a:t>, Document Distributions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Waiting on </a:t>
            </a:r>
            <a:r>
              <a:rPr lang="en-US" dirty="0" err="1" smtClean="0"/>
              <a:t>futher</a:t>
            </a:r>
            <a:r>
              <a:rPr lang="en-US" dirty="0" smtClean="0"/>
              <a:t> staffing details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asked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changes could be made to the scope or schedule to ensure the project finishes on time?</a:t>
            </a:r>
          </a:p>
          <a:p>
            <a:endParaRPr lang="en-US" dirty="0"/>
          </a:p>
          <a:p>
            <a:r>
              <a:rPr lang="en-US" dirty="0" smtClean="0"/>
              <a:t>Are there any sustainability components of the design?</a:t>
            </a:r>
          </a:p>
        </p:txBody>
      </p:sp>
    </p:spTree>
    <p:extLst>
      <p:ext uri="{BB962C8B-B14F-4D97-AF65-F5344CB8AC3E}">
        <p14:creationId xmlns:p14="http://schemas.microsoft.com/office/powerpoint/2010/main" val="10883830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358</TotalTime>
  <Words>183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Mueller Laboratory Renovation</vt:lpstr>
      <vt:lpstr>Client Information</vt:lpstr>
      <vt:lpstr>Project Delivery</vt:lpstr>
      <vt:lpstr>Project Schedule</vt:lpstr>
      <vt:lpstr>Project Cost Evaluation</vt:lpstr>
      <vt:lpstr>Building Systems Summary</vt:lpstr>
      <vt:lpstr>Existing Conditions/Site Plan</vt:lpstr>
      <vt:lpstr>Staffing</vt:lpstr>
      <vt:lpstr>Questions asked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Mueller Laboratory Renovation</dc:title>
  <dc:creator>Mark Jackson</dc:creator>
  <cp:lastModifiedBy>Mark Jackson</cp:lastModifiedBy>
  <cp:revision>20</cp:revision>
  <cp:lastPrinted>2014-09-19T19:46:33Z</cp:lastPrinted>
  <dcterms:created xsi:type="dcterms:W3CDTF">2014-09-15T16:21:38Z</dcterms:created>
  <dcterms:modified xsi:type="dcterms:W3CDTF">2014-09-19T19:46:49Z</dcterms:modified>
</cp:coreProperties>
</file>